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96" r:id="rId4"/>
  </p:sldMasterIdLst>
  <p:notesMasterIdLst>
    <p:notesMasterId r:id="rId7"/>
  </p:notesMasterIdLst>
  <p:handoutMasterIdLst>
    <p:handoutMasterId r:id="rId8"/>
  </p:handoutMasterIdLst>
  <p:sldIdLst>
    <p:sldId id="266" r:id="rId5"/>
    <p:sldId id="257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6391" autoAdjust="0"/>
  </p:normalViewPr>
  <p:slideViewPr>
    <p:cSldViewPr snapToGrid="0">
      <p:cViewPr varScale="1">
        <p:scale>
          <a:sx n="73" d="100"/>
          <a:sy n="73" d="100"/>
        </p:scale>
        <p:origin x="26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FF870C-5D9B-4878-9827-A3D8F8D3B4C3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193252BB-1661-4EF1-B4B4-B609E884D6B5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n-US" altLang="ja-JP" noProof="0" dirty="0">
              <a:latin typeface="Meiryo UI" panose="020B0604030504040204" pitchFamily="50" charset="-128"/>
              <a:ea typeface="Meiryo UI" panose="020B0604030504040204" pitchFamily="50" charset="-128"/>
            </a:rPr>
            <a:t>lorem ipsum dolor</a:t>
          </a:r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5A04EF90-0F09-4424-BA8F-063E80337D8E}" type="parTrans" cxnId="{095425F3-197C-4E69-84D5-0C51196EF1C6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54292CB0-011E-4706-9294-372AD5816BB9}" type="sibTrans" cxnId="{095425F3-197C-4E69-84D5-0C51196EF1C6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1777E161-D0DE-4D31-91FE-E2AD8AAC6AAC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n-US" altLang="ja-JP" noProof="0" dirty="0">
              <a:latin typeface="Meiryo UI" panose="020B0604030504040204" pitchFamily="50" charset="-128"/>
              <a:ea typeface="Meiryo UI" panose="020B0604030504040204" pitchFamily="50" charset="-128"/>
            </a:rPr>
            <a:t>lorem ipsum dolor</a:t>
          </a:r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50E45982-4B36-4BD3-ABAD-204FBA61FF0E}" type="parTrans" cxnId="{A341BC0D-6DD3-4979-9832-08DC41068DC6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FB489039-8D8A-4FC2-9B37-994383FDE902}" type="sibTrans" cxnId="{A341BC0D-6DD3-4979-9832-08DC41068DC6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A0E3938A-38FD-4C6B-BC76-DCF294EE93DC}">
      <dgm:prSet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en-US" altLang="ja-JP" noProof="0" dirty="0">
              <a:latin typeface="Meiryo UI" panose="020B0604030504040204" pitchFamily="50" charset="-128"/>
              <a:ea typeface="Meiryo UI" panose="020B0604030504040204" pitchFamily="50" charset="-128"/>
            </a:rPr>
            <a:t>lorem ipsum dolor</a:t>
          </a:r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8655D1BC-F152-4DA3-90FE-11A6554E87C9}" type="parTrans" cxnId="{F1960191-6C4D-45E6-A70C-022CDEE00113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7DE219E0-15AA-4B4B-9BED-F21993E27992}" type="sibTrans" cxnId="{F1960191-6C4D-45E6-A70C-022CDEE00113}">
      <dgm:prSet/>
      <dgm:spPr/>
      <dgm:t>
        <a:bodyPr rtlCol="0"/>
        <a:lstStyle/>
        <a:p>
          <a:pPr rtl="0"/>
          <a:endParaRPr lang="ja-JP" altLang="en-US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D2FA40C6-C0ED-46A3-92CE-B081053B2BA8}" type="pres">
      <dgm:prSet presAssocID="{34FF870C-5D9B-4878-9827-A3D8F8D3B4C3}" presName="root" presStyleCnt="0">
        <dgm:presLayoutVars>
          <dgm:dir/>
          <dgm:resizeHandles val="exact"/>
        </dgm:presLayoutVars>
      </dgm:prSet>
      <dgm:spPr/>
    </dgm:pt>
    <dgm:pt modelId="{4F71816B-273C-49A1-A458-BCE14C9FAD7C}" type="pres">
      <dgm:prSet presAssocID="{193252BB-1661-4EF1-B4B4-B609E884D6B5}" presName="compNode" presStyleCnt="0"/>
      <dgm:spPr/>
    </dgm:pt>
    <dgm:pt modelId="{23A2EDD9-C89F-49C9-AE4A-D6196B4CA219}" type="pres">
      <dgm:prSet presAssocID="{193252BB-1661-4EF1-B4B4-B609E884D6B5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  <a:solidFill>
          <a:schemeClr val="accent5"/>
        </a:solidFill>
      </dgm:spPr>
    </dgm:pt>
    <dgm:pt modelId="{AFF6CE53-2172-43E4-BC33-3C48272DDCF0}" type="pres">
      <dgm:prSet presAssocID="{193252BB-1661-4EF1-B4B4-B609E884D6B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8CFED58E-CED6-48CB-AD6E-8A220711C954}" type="pres">
      <dgm:prSet presAssocID="{193252BB-1661-4EF1-B4B4-B609E884D6B5}" presName="spaceRect" presStyleCnt="0"/>
      <dgm:spPr/>
    </dgm:pt>
    <dgm:pt modelId="{B2757675-DFB6-4B33-9701-161572571D2B}" type="pres">
      <dgm:prSet presAssocID="{193252BB-1661-4EF1-B4B4-B609E884D6B5}" presName="textRect" presStyleLbl="revTx" presStyleIdx="0" presStyleCnt="3">
        <dgm:presLayoutVars>
          <dgm:chMax val="1"/>
          <dgm:chPref val="1"/>
        </dgm:presLayoutVars>
      </dgm:prSet>
      <dgm:spPr/>
    </dgm:pt>
    <dgm:pt modelId="{FF5FC25A-8895-4059-A7CB-AC8E769B2E4B}" type="pres">
      <dgm:prSet presAssocID="{54292CB0-011E-4706-9294-372AD5816BB9}" presName="sibTrans" presStyleCnt="0"/>
      <dgm:spPr/>
    </dgm:pt>
    <dgm:pt modelId="{F181BEB4-66E0-4B62-8712-BD0A64659834}" type="pres">
      <dgm:prSet presAssocID="{1777E161-D0DE-4D31-91FE-E2AD8AAC6AAC}" presName="compNode" presStyleCnt="0"/>
      <dgm:spPr/>
    </dgm:pt>
    <dgm:pt modelId="{0E81F59E-BE24-4A43-8B4D-78AE486DB35A}" type="pres">
      <dgm:prSet presAssocID="{1777E161-D0DE-4D31-91FE-E2AD8AAC6AAC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  <a:solidFill>
          <a:schemeClr val="accent5"/>
        </a:solidFill>
      </dgm:spPr>
    </dgm:pt>
    <dgm:pt modelId="{C6C18185-40AF-48A2-8685-C39F432C8E80}" type="pres">
      <dgm:prSet presAssocID="{1777E161-D0DE-4D31-91FE-E2AD8AAC6AA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676699DF-00CC-4F16-B4E6-75EFFED81874}" type="pres">
      <dgm:prSet presAssocID="{1777E161-D0DE-4D31-91FE-E2AD8AAC6AAC}" presName="spaceRect" presStyleCnt="0"/>
      <dgm:spPr/>
    </dgm:pt>
    <dgm:pt modelId="{1CD40C66-A0B4-4978-9941-A79D4CBD111B}" type="pres">
      <dgm:prSet presAssocID="{1777E161-D0DE-4D31-91FE-E2AD8AAC6AAC}" presName="textRect" presStyleLbl="revTx" presStyleIdx="1" presStyleCnt="3">
        <dgm:presLayoutVars>
          <dgm:chMax val="1"/>
          <dgm:chPref val="1"/>
        </dgm:presLayoutVars>
      </dgm:prSet>
      <dgm:spPr/>
    </dgm:pt>
    <dgm:pt modelId="{F18A00AD-35D1-4313-87F2-111D7B13ECED}" type="pres">
      <dgm:prSet presAssocID="{FB489039-8D8A-4FC2-9B37-994383FDE902}" presName="sibTrans" presStyleCnt="0"/>
      <dgm:spPr/>
    </dgm:pt>
    <dgm:pt modelId="{59EC7549-F063-437F-8388-459A5C769816}" type="pres">
      <dgm:prSet presAssocID="{A0E3938A-38FD-4C6B-BC76-DCF294EE93DC}" presName="compNode" presStyleCnt="0"/>
      <dgm:spPr/>
    </dgm:pt>
    <dgm:pt modelId="{81253FDF-02A1-40D1-89CA-3EA7AF168FD7}" type="pres">
      <dgm:prSet presAssocID="{A0E3938A-38FD-4C6B-BC76-DCF294EE93DC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  <a:solidFill>
          <a:schemeClr val="accent5"/>
        </a:solidFill>
      </dgm:spPr>
    </dgm:pt>
    <dgm:pt modelId="{8156E8E0-9CDC-4EAB-A61D-AF474D6D9368}" type="pres">
      <dgm:prSet presAssocID="{A0E3938A-38FD-4C6B-BC76-DCF294EE93D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CF8829A0-3E8F-471E-B721-0E359AF6C976}" type="pres">
      <dgm:prSet presAssocID="{A0E3938A-38FD-4C6B-BC76-DCF294EE93DC}" presName="spaceRect" presStyleCnt="0"/>
      <dgm:spPr/>
    </dgm:pt>
    <dgm:pt modelId="{2DEB68D9-2D2A-405A-A95A-F123B81445D3}" type="pres">
      <dgm:prSet presAssocID="{A0E3938A-38FD-4C6B-BC76-DCF294EE93D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341BC0D-6DD3-4979-9832-08DC41068DC6}" srcId="{34FF870C-5D9B-4878-9827-A3D8F8D3B4C3}" destId="{1777E161-D0DE-4D31-91FE-E2AD8AAC6AAC}" srcOrd="1" destOrd="0" parTransId="{50E45982-4B36-4BD3-ABAD-204FBA61FF0E}" sibTransId="{FB489039-8D8A-4FC2-9B37-994383FDE902}"/>
    <dgm:cxn modelId="{472D2D17-E245-46DF-98A5-C38415CADC1E}" type="presOf" srcId="{A0E3938A-38FD-4C6B-BC76-DCF294EE93DC}" destId="{2DEB68D9-2D2A-405A-A95A-F123B81445D3}" srcOrd="0" destOrd="0" presId="urn:microsoft.com/office/officeart/2018/5/layout/IconLeafLabelList"/>
    <dgm:cxn modelId="{B126511F-11FF-4EDD-85D7-D89737033340}" type="presOf" srcId="{34FF870C-5D9B-4878-9827-A3D8F8D3B4C3}" destId="{D2FA40C6-C0ED-46A3-92CE-B081053B2BA8}" srcOrd="0" destOrd="0" presId="urn:microsoft.com/office/officeart/2018/5/layout/IconLeafLabelList"/>
    <dgm:cxn modelId="{FA3ECF3F-F2D7-4808-8F32-35657BC1DF89}" type="presOf" srcId="{193252BB-1661-4EF1-B4B4-B609E884D6B5}" destId="{B2757675-DFB6-4B33-9701-161572571D2B}" srcOrd="0" destOrd="0" presId="urn:microsoft.com/office/officeart/2018/5/layout/IconLeafLabelList"/>
    <dgm:cxn modelId="{F1960191-6C4D-45E6-A70C-022CDEE00113}" srcId="{34FF870C-5D9B-4878-9827-A3D8F8D3B4C3}" destId="{A0E3938A-38FD-4C6B-BC76-DCF294EE93DC}" srcOrd="2" destOrd="0" parTransId="{8655D1BC-F152-4DA3-90FE-11A6554E87C9}" sibTransId="{7DE219E0-15AA-4B4B-9BED-F21993E27992}"/>
    <dgm:cxn modelId="{C3093AB7-9BBB-4595-A705-841ABB75BC49}" type="presOf" srcId="{1777E161-D0DE-4D31-91FE-E2AD8AAC6AAC}" destId="{1CD40C66-A0B4-4978-9941-A79D4CBD111B}" srcOrd="0" destOrd="0" presId="urn:microsoft.com/office/officeart/2018/5/layout/IconLeafLabelList"/>
    <dgm:cxn modelId="{095425F3-197C-4E69-84D5-0C51196EF1C6}" srcId="{34FF870C-5D9B-4878-9827-A3D8F8D3B4C3}" destId="{193252BB-1661-4EF1-B4B4-B609E884D6B5}" srcOrd="0" destOrd="0" parTransId="{5A04EF90-0F09-4424-BA8F-063E80337D8E}" sibTransId="{54292CB0-011E-4706-9294-372AD5816BB9}"/>
    <dgm:cxn modelId="{CFFB4A70-BD6C-4082-9DB4-48041D051C82}" type="presParOf" srcId="{D2FA40C6-C0ED-46A3-92CE-B081053B2BA8}" destId="{4F71816B-273C-49A1-A458-BCE14C9FAD7C}" srcOrd="0" destOrd="0" presId="urn:microsoft.com/office/officeart/2018/5/layout/IconLeafLabelList"/>
    <dgm:cxn modelId="{697C797D-B0A3-487C-82FB-C6242AC02007}" type="presParOf" srcId="{4F71816B-273C-49A1-A458-BCE14C9FAD7C}" destId="{23A2EDD9-C89F-49C9-AE4A-D6196B4CA219}" srcOrd="0" destOrd="0" presId="urn:microsoft.com/office/officeart/2018/5/layout/IconLeafLabelList"/>
    <dgm:cxn modelId="{DF512F07-EEDC-4E6F-8099-188C14ECF869}" type="presParOf" srcId="{4F71816B-273C-49A1-A458-BCE14C9FAD7C}" destId="{AFF6CE53-2172-43E4-BC33-3C48272DDCF0}" srcOrd="1" destOrd="0" presId="urn:microsoft.com/office/officeart/2018/5/layout/IconLeafLabelList"/>
    <dgm:cxn modelId="{9D5B3B65-8825-47E0-95F3-9A1D2B1E6DD6}" type="presParOf" srcId="{4F71816B-273C-49A1-A458-BCE14C9FAD7C}" destId="{8CFED58E-CED6-48CB-AD6E-8A220711C954}" srcOrd="2" destOrd="0" presId="urn:microsoft.com/office/officeart/2018/5/layout/IconLeafLabelList"/>
    <dgm:cxn modelId="{1E9B72B2-2AB0-418C-94B5-6567B0CCC879}" type="presParOf" srcId="{4F71816B-273C-49A1-A458-BCE14C9FAD7C}" destId="{B2757675-DFB6-4B33-9701-161572571D2B}" srcOrd="3" destOrd="0" presId="urn:microsoft.com/office/officeart/2018/5/layout/IconLeafLabelList"/>
    <dgm:cxn modelId="{127552B3-8890-4CBD-B12B-9C8A4BCA5A9E}" type="presParOf" srcId="{D2FA40C6-C0ED-46A3-92CE-B081053B2BA8}" destId="{FF5FC25A-8895-4059-A7CB-AC8E769B2E4B}" srcOrd="1" destOrd="0" presId="urn:microsoft.com/office/officeart/2018/5/layout/IconLeafLabelList"/>
    <dgm:cxn modelId="{1C669417-79B7-433E-A975-738A07EE9783}" type="presParOf" srcId="{D2FA40C6-C0ED-46A3-92CE-B081053B2BA8}" destId="{F181BEB4-66E0-4B62-8712-BD0A64659834}" srcOrd="2" destOrd="0" presId="urn:microsoft.com/office/officeart/2018/5/layout/IconLeafLabelList"/>
    <dgm:cxn modelId="{9C7F80FB-C680-4E35-AD11-9BE4BD6556F1}" type="presParOf" srcId="{F181BEB4-66E0-4B62-8712-BD0A64659834}" destId="{0E81F59E-BE24-4A43-8B4D-78AE486DB35A}" srcOrd="0" destOrd="0" presId="urn:microsoft.com/office/officeart/2018/5/layout/IconLeafLabelList"/>
    <dgm:cxn modelId="{998459A1-F347-48D8-BB50-EB12075F5FDA}" type="presParOf" srcId="{F181BEB4-66E0-4B62-8712-BD0A64659834}" destId="{C6C18185-40AF-48A2-8685-C39F432C8E80}" srcOrd="1" destOrd="0" presId="urn:microsoft.com/office/officeart/2018/5/layout/IconLeafLabelList"/>
    <dgm:cxn modelId="{EC8BA919-8D94-4FB4-BC09-6604E9B16BBF}" type="presParOf" srcId="{F181BEB4-66E0-4B62-8712-BD0A64659834}" destId="{676699DF-00CC-4F16-B4E6-75EFFED81874}" srcOrd="2" destOrd="0" presId="urn:microsoft.com/office/officeart/2018/5/layout/IconLeafLabelList"/>
    <dgm:cxn modelId="{99E65743-4445-4C74-BBE7-040C68F4FF62}" type="presParOf" srcId="{F181BEB4-66E0-4B62-8712-BD0A64659834}" destId="{1CD40C66-A0B4-4978-9941-A79D4CBD111B}" srcOrd="3" destOrd="0" presId="urn:microsoft.com/office/officeart/2018/5/layout/IconLeafLabelList"/>
    <dgm:cxn modelId="{044D2D07-87CA-47BD-BFAF-AD1C67AA89AA}" type="presParOf" srcId="{D2FA40C6-C0ED-46A3-92CE-B081053B2BA8}" destId="{F18A00AD-35D1-4313-87F2-111D7B13ECED}" srcOrd="3" destOrd="0" presId="urn:microsoft.com/office/officeart/2018/5/layout/IconLeafLabelList"/>
    <dgm:cxn modelId="{8A2DCF1E-4E06-4424-AA2E-B74ACB475E11}" type="presParOf" srcId="{D2FA40C6-C0ED-46A3-92CE-B081053B2BA8}" destId="{59EC7549-F063-437F-8388-459A5C769816}" srcOrd="4" destOrd="0" presId="urn:microsoft.com/office/officeart/2018/5/layout/IconLeafLabelList"/>
    <dgm:cxn modelId="{9F0E93DA-CF03-4DEE-B53D-F38603507FC7}" type="presParOf" srcId="{59EC7549-F063-437F-8388-459A5C769816}" destId="{81253FDF-02A1-40D1-89CA-3EA7AF168FD7}" srcOrd="0" destOrd="0" presId="urn:microsoft.com/office/officeart/2018/5/layout/IconLeafLabelList"/>
    <dgm:cxn modelId="{4D35F28B-EF19-4A81-863F-ABB1FD8C2333}" type="presParOf" srcId="{59EC7549-F063-437F-8388-459A5C769816}" destId="{8156E8E0-9CDC-4EAB-A61D-AF474D6D9368}" srcOrd="1" destOrd="0" presId="urn:microsoft.com/office/officeart/2018/5/layout/IconLeafLabelList"/>
    <dgm:cxn modelId="{6D4CD298-2BC6-42A7-91B3-33BBA4EB1AE7}" type="presParOf" srcId="{59EC7549-F063-437F-8388-459A5C769816}" destId="{CF8829A0-3E8F-471E-B721-0E359AF6C976}" srcOrd="2" destOrd="0" presId="urn:microsoft.com/office/officeart/2018/5/layout/IconLeafLabelList"/>
    <dgm:cxn modelId="{F6EAE01F-088E-445D-B1CC-B67F9FD8C8D6}" type="presParOf" srcId="{59EC7549-F063-437F-8388-459A5C769816}" destId="{2DEB68D9-2D2A-405A-A95A-F123B81445D3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2EDD9-C89F-49C9-AE4A-D6196B4CA219}">
      <dsp:nvSpPr>
        <dsp:cNvPr id="0" name=""/>
        <dsp:cNvSpPr/>
      </dsp:nvSpPr>
      <dsp:spPr>
        <a:xfrm>
          <a:off x="681337" y="272849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6CE53-2172-43E4-BC33-3C48272DDCF0}">
      <dsp:nvSpPr>
        <dsp:cNvPr id="0" name=""/>
        <dsp:cNvSpPr/>
      </dsp:nvSpPr>
      <dsp:spPr>
        <a:xfrm>
          <a:off x="1076212" y="667724"/>
          <a:ext cx="1063125" cy="1063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57675-DFB6-4B33-9701-161572571D2B}">
      <dsp:nvSpPr>
        <dsp:cNvPr id="0" name=""/>
        <dsp:cNvSpPr/>
      </dsp:nvSpPr>
      <dsp:spPr>
        <a:xfrm>
          <a:off x="89024" y="2702850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altLang="ja-JP" sz="22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lorem ipsum dolor</a:t>
          </a:r>
          <a:endParaRPr lang="ja-JP" altLang="en-US" sz="22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89024" y="2702850"/>
        <a:ext cx="3037500" cy="720000"/>
      </dsp:txXfrm>
    </dsp:sp>
    <dsp:sp modelId="{0E81F59E-BE24-4A43-8B4D-78AE486DB35A}">
      <dsp:nvSpPr>
        <dsp:cNvPr id="0" name=""/>
        <dsp:cNvSpPr/>
      </dsp:nvSpPr>
      <dsp:spPr>
        <a:xfrm>
          <a:off x="4250400" y="272849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18185-40AF-48A2-8685-C39F432C8E80}">
      <dsp:nvSpPr>
        <dsp:cNvPr id="0" name=""/>
        <dsp:cNvSpPr/>
      </dsp:nvSpPr>
      <dsp:spPr>
        <a:xfrm>
          <a:off x="4645275" y="667724"/>
          <a:ext cx="1063125" cy="1063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40C66-A0B4-4978-9941-A79D4CBD111B}">
      <dsp:nvSpPr>
        <dsp:cNvPr id="0" name=""/>
        <dsp:cNvSpPr/>
      </dsp:nvSpPr>
      <dsp:spPr>
        <a:xfrm>
          <a:off x="3658087" y="2702850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altLang="ja-JP" sz="22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lorem ipsum dolor</a:t>
          </a:r>
          <a:endParaRPr lang="ja-JP" altLang="en-US" sz="22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3658087" y="2702850"/>
        <a:ext cx="3037500" cy="720000"/>
      </dsp:txXfrm>
    </dsp:sp>
    <dsp:sp modelId="{81253FDF-02A1-40D1-89CA-3EA7AF168FD7}">
      <dsp:nvSpPr>
        <dsp:cNvPr id="0" name=""/>
        <dsp:cNvSpPr/>
      </dsp:nvSpPr>
      <dsp:spPr>
        <a:xfrm>
          <a:off x="7819462" y="272849"/>
          <a:ext cx="1852875" cy="1852875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56E8E0-9CDC-4EAB-A61D-AF474D6D9368}">
      <dsp:nvSpPr>
        <dsp:cNvPr id="0" name=""/>
        <dsp:cNvSpPr/>
      </dsp:nvSpPr>
      <dsp:spPr>
        <a:xfrm>
          <a:off x="8214337" y="667724"/>
          <a:ext cx="1063125" cy="1063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B68D9-2D2A-405A-A95A-F123B81445D3}">
      <dsp:nvSpPr>
        <dsp:cNvPr id="0" name=""/>
        <dsp:cNvSpPr/>
      </dsp:nvSpPr>
      <dsp:spPr>
        <a:xfrm>
          <a:off x="7227150" y="2702850"/>
          <a:ext cx="30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9779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altLang="ja-JP" sz="2200" kern="1200" noProof="0" dirty="0">
              <a:latin typeface="Meiryo UI" panose="020B0604030504040204" pitchFamily="50" charset="-128"/>
              <a:ea typeface="Meiryo UI" panose="020B0604030504040204" pitchFamily="50" charset="-128"/>
            </a:rPr>
            <a:t>lorem ipsum dolor</a:t>
          </a:r>
          <a:endParaRPr lang="ja-JP" altLang="en-US" sz="2200" kern="1200" noProof="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7227150" y="2702850"/>
        <a:ext cx="3037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アイコン (リーフ) とラベルのリスト"/>
  <dgm:desc val="関連ビジュアルが付属している、連続性のない情報のまとまり、またはグループ分けされた情報のまとまりを示すのに使用します。短い表題付きのアイコンまたは小さい画像の場合に適しています。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8D18B81-3C0B-4DDA-9249-A4FAD37F1055}" type="datetime1">
              <a:rPr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2023/6/8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4C531EA-3B14-40B9-94EF-FFD37E10845B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3190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CBE86FB8-3633-4DB7-9632-216EBE7B15DB}" type="datetime1">
              <a:rPr lang="ja-JP" altLang="en-US" smtClean="0"/>
              <a:pPr/>
              <a:t>2023/6/8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i="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3733D7A2-C585-48BF-BF8C-C21FDC051F7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72662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i="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i="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i="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i="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i="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733D7A2-C585-48BF-BF8C-C21FDC051F77}" type="slidenum">
              <a:rPr lang="en-US" altLang="ja-JP" smtClean="0"/>
              <a:t>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13332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3733D7A2-C585-48BF-BF8C-C21FDC051F77}" type="slidenum">
              <a:rPr lang="en-US" altLang="ja-JP" smtClean="0"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9245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9B8B3-5925-4B90-8CA6-4EAE4E839AE7}" type="datetime1">
              <a:rPr lang="ja-JP" altLang="en-US" smtClean="0"/>
              <a:t>2023/6/8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7643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875B-68D0-4C04-BA8C-1B59AA354DEA}" type="datetime1">
              <a:rPr lang="ja-JP" altLang="en-US" noProof="0" smtClean="0"/>
              <a:t>2023/6/8</a:t>
            </a:fld>
            <a:endParaRPr lang="ja-JP" alt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295080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875B-68D0-4C04-BA8C-1B59AA354DEA}" type="datetime1">
              <a:rPr lang="ja-JP" altLang="en-US" noProof="0" smtClean="0"/>
              <a:t>2023/6/8</a:t>
            </a:fld>
            <a:endParaRPr lang="ja-JP" alt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84136241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875B-68D0-4C04-BA8C-1B59AA354DEA}" type="datetime1">
              <a:rPr lang="ja-JP" altLang="en-US" noProof="0" smtClean="0"/>
              <a:t>2023/6/8</a:t>
            </a:fld>
            <a:endParaRPr lang="ja-JP" alt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946637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875B-68D0-4C04-BA8C-1B59AA354DEA}" type="datetime1">
              <a:rPr lang="ja-JP" altLang="en-US" noProof="0" smtClean="0"/>
              <a:t>2023/6/8</a:t>
            </a:fld>
            <a:endParaRPr lang="ja-JP" alt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4000640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875B-68D0-4C04-BA8C-1B59AA354DEA}" type="datetime1">
              <a:rPr lang="ja-JP" altLang="en-US" noProof="0" smtClean="0"/>
              <a:t>2023/6/8</a:t>
            </a:fld>
            <a:endParaRPr lang="ja-JP" alt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9929264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875B-68D0-4C04-BA8C-1B59AA354DEA}" type="datetime1">
              <a:rPr lang="ja-JP" altLang="en-US" noProof="0" smtClean="0"/>
              <a:t>2023/6/8</a:t>
            </a:fld>
            <a:endParaRPr lang="ja-JP" alt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763729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C06C-C27D-4910-A805-580548B99D4A}" type="datetime1">
              <a:rPr lang="ja-JP" altLang="en-US" smtClean="0"/>
              <a:t>2023/6/8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86613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875B-68D0-4C04-BA8C-1B59AA354DEA}" type="datetime1">
              <a:rPr lang="ja-JP" altLang="en-US" noProof="0" smtClean="0"/>
              <a:t>2023/6/8</a:t>
            </a:fld>
            <a:endParaRPr lang="ja-JP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6911224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CDFFE-57C0-4814-A636-489F7D29C079}" type="datetime1">
              <a:rPr lang="ja-JP" altLang="en-US" smtClean="0"/>
              <a:t>2023/6/8</a:t>
            </a:fld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86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875B-68D0-4C04-BA8C-1B59AA354DEA}" type="datetime1">
              <a:rPr lang="ja-JP" altLang="en-US" noProof="0" smtClean="0"/>
              <a:t>2023/6/8</a:t>
            </a:fld>
            <a:endParaRPr lang="ja-JP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80632464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875B-68D0-4C04-BA8C-1B59AA354DEA}" type="datetime1">
              <a:rPr lang="ja-JP" altLang="en-US" noProof="0" smtClean="0"/>
              <a:t>2023/6/8</a:t>
            </a:fld>
            <a:endParaRPr lang="ja-JP" alt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510269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875B-68D0-4C04-BA8C-1B59AA354DEA}" type="datetime1">
              <a:rPr lang="ja-JP" altLang="en-US" noProof="0" smtClean="0"/>
              <a:t>2023/6/8</a:t>
            </a:fld>
            <a:endParaRPr lang="ja-JP" alt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83739202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A495D15-B922-4BEB-8E11-F7D1CC11C089}" type="datetime1">
              <a:rPr lang="ja-JP" altLang="en-US" noProof="0" smtClean="0"/>
              <a:t>2023/6/8</a:t>
            </a:fld>
            <a:endParaRPr lang="ja-JP" alt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ja-JP" alt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85058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875B-68D0-4C04-BA8C-1B59AA354DEA}" type="datetime1">
              <a:rPr lang="ja-JP" altLang="en-US" noProof="0" smtClean="0"/>
              <a:t>2023/6/8</a:t>
            </a:fld>
            <a:endParaRPr lang="ja-JP" alt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9490971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875B-68D0-4C04-BA8C-1B59AA354DEA}" type="datetime1">
              <a:rPr lang="ja-JP" altLang="en-US" noProof="0" smtClean="0"/>
              <a:t>2023/6/8</a:t>
            </a:fld>
            <a:endParaRPr lang="ja-JP" alt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5034053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5875B-68D0-4C04-BA8C-1B59AA354DEA}" type="datetime1">
              <a:rPr lang="ja-JP" altLang="en-US" noProof="0" smtClean="0"/>
              <a:t>2023/6/8</a:t>
            </a:fld>
            <a:endParaRPr lang="ja-JP" alt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4268248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5875B-68D0-4C04-BA8C-1B59AA354DEA}" type="datetime1">
              <a:rPr lang="ja-JP" altLang="en-US" noProof="0" smtClean="0"/>
              <a:t>2023/6/8</a:t>
            </a:fld>
            <a:endParaRPr lang="ja-JP" alt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57DC2-970A-4B3E-BB1C-7A09969E49DF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6765267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画像 22" descr="グラフ グラフィックの極端なクローズアップ">
            <a:extLst>
              <a:ext uri="{FF2B5EF4-FFF2-40B4-BE49-F238E27FC236}">
                <a16:creationId xmlns:a16="http://schemas.microsoft.com/office/drawing/2014/main" id="{B38A25AE-7B44-4EC1-BC0C-CF0FFF036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000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E9347C47-EF1D-4B02-906B-219155AD8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2164" y="3837308"/>
            <a:ext cx="10175845" cy="1098387"/>
          </a:xfrm>
        </p:spPr>
        <p:txBody>
          <a:bodyPr rtlCol="0">
            <a:noAutofit/>
          </a:bodyPr>
          <a:lstStyle/>
          <a:p>
            <a:pPr algn="l"/>
            <a:r>
              <a:rPr lang="ja-JP" altLang="en-US" dirty="0">
                <a:solidFill>
                  <a:srgbClr val="FFFFFF"/>
                </a:solidFill>
                <a:highlight>
                  <a:srgbClr val="000000"/>
                </a:highlight>
              </a:rPr>
              <a:t>国際コミュニケーション学科</a:t>
            </a:r>
            <a:br>
              <a:rPr lang="en-US" altLang="ja-JP" dirty="0">
                <a:solidFill>
                  <a:srgbClr val="FFFFFF"/>
                </a:solidFill>
                <a:highlight>
                  <a:srgbClr val="000000"/>
                </a:highlight>
              </a:rPr>
            </a:br>
            <a:r>
              <a:rPr lang="en-US" altLang="ja-JP" cap="none" dirty="0">
                <a:solidFill>
                  <a:srgbClr val="FFFFFF"/>
                </a:solidFill>
                <a:highlight>
                  <a:srgbClr val="000000"/>
                </a:highlight>
              </a:rPr>
              <a:t>e</a:t>
            </a:r>
            <a:r>
              <a:rPr lang="ja-JP" altLang="en-US" dirty="0">
                <a:solidFill>
                  <a:srgbClr val="FFFFFF"/>
                </a:solidFill>
                <a:highlight>
                  <a:srgbClr val="000000"/>
                </a:highlight>
              </a:rPr>
              <a:t>スポーツコース</a:t>
            </a:r>
            <a:r>
              <a:rPr lang="ja-JP" altLang="en-US" dirty="0">
                <a:solidFill>
                  <a:srgbClr val="FFFFFF"/>
                </a:solidFill>
              </a:rPr>
              <a:t>　　　　　　</a:t>
            </a:r>
            <a:endParaRPr lang="en-US" altLang="ja-JP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36A0527F-C5FD-4E9B-9F21-5D1FBA3131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5204" y="5702109"/>
            <a:ext cx="5268177" cy="531866"/>
          </a:xfrm>
        </p:spPr>
        <p:txBody>
          <a:bodyPr rtlCol="0">
            <a:noAutofit/>
          </a:bodyPr>
          <a:lstStyle/>
          <a:p>
            <a:pPr algn="l" rtl="0">
              <a:spcAft>
                <a:spcPts val="600"/>
              </a:spcAft>
            </a:pPr>
            <a:r>
              <a:rPr lang="ja-JP" altLang="en-US" sz="60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</a:t>
            </a:r>
            <a:r>
              <a:rPr lang="en-US" altLang="ja-JP" sz="60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60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時～１８時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F44BDF1-EA4C-401E-82FE-5CDA5FEA7EAD}"/>
              </a:ext>
            </a:extLst>
          </p:cNvPr>
          <p:cNvSpPr txBox="1"/>
          <p:nvPr/>
        </p:nvSpPr>
        <p:spPr>
          <a:xfrm>
            <a:off x="5680804" y="246232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4EAFD40-9E68-47EF-853C-9622ECDBF6AB}"/>
              </a:ext>
            </a:extLst>
          </p:cNvPr>
          <p:cNvSpPr txBox="1"/>
          <p:nvPr/>
        </p:nvSpPr>
        <p:spPr>
          <a:xfrm>
            <a:off x="322165" y="2001734"/>
            <a:ext cx="111147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600" dirty="0">
                <a:solidFill>
                  <a:schemeClr val="bg1"/>
                </a:solidFill>
                <a:highlight>
                  <a:srgbClr val="008080"/>
                </a:highlight>
                <a:latin typeface="Arial Rounded MT Bold" panose="020F0704030504030204" pitchFamily="34" charset="0"/>
              </a:rPr>
              <a:t>講師対談イベント</a:t>
            </a:r>
          </a:p>
        </p:txBody>
      </p:sp>
    </p:spTree>
    <p:extLst>
      <p:ext uri="{BB962C8B-B14F-4D97-AF65-F5344CB8AC3E}">
        <p14:creationId xmlns:p14="http://schemas.microsoft.com/office/powerpoint/2010/main" val="745576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97E326-D1F4-4032-960C-883280F8F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ja-JP" altLang="en-US" dirty="0"/>
              <a:t>タイトル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 Lorem Ipsum dolor</a:t>
            </a:r>
          </a:p>
        </p:txBody>
      </p:sp>
      <p:graphicFrame>
        <p:nvGraphicFramePr>
          <p:cNvPr id="5" name="コンテンツ プレースホルダー 2" descr="アイコン SmartArt グラフィック プレースホルダー">
            <a:extLst>
              <a:ext uri="{FF2B5EF4-FFF2-40B4-BE49-F238E27FC236}">
                <a16:creationId xmlns:a16="http://schemas.microsoft.com/office/drawing/2014/main" id="{E04C5C5B-F932-40FC-AD54-EE8AB0C582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4798477"/>
              </p:ext>
            </p:extLst>
          </p:nvPr>
        </p:nvGraphicFramePr>
        <p:xfrm>
          <a:off x="914400" y="2095500"/>
          <a:ext cx="10353675" cy="3695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44171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45FB24-BEC6-4D44-888B-84AEBBA2DC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D9A38F-9A2C-42E5-9013-4C4B1FFCB4F6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7ECF6D8-9EA4-45A1-AFEB-B7C326AF08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TM04033921[[fn=ダマスク]]</Template>
  <TotalTime>0</TotalTime>
  <Words>34</Words>
  <Application>Microsoft Office PowerPoint</Application>
  <PresentationFormat>ワイド画面</PresentationFormat>
  <Paragraphs>9</Paragraphs>
  <Slides>2</Slides>
  <Notes>2</Notes>
  <HiddenSlides>1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Meiryo UI</vt:lpstr>
      <vt:lpstr>ＭＳ Ｐゴシック</vt:lpstr>
      <vt:lpstr>Arial</vt:lpstr>
      <vt:lpstr>Arial Rounded MT Bold</vt:lpstr>
      <vt:lpstr>Bookman Old Style</vt:lpstr>
      <vt:lpstr>Rockwell</vt:lpstr>
      <vt:lpstr>Damask</vt:lpstr>
      <vt:lpstr>国際コミュニケーション学科 eスポーツコース　　　　　　</vt:lpstr>
      <vt:lpstr>タイトル Lorem Ipsum dolor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2023-04-27T09:06:13Z</dcterms:created>
  <dcterms:modified xsi:type="dcterms:W3CDTF">2023-06-08T02:55:45Z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